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63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39A9A-B4B0-4B32-B8CD-2E25E95134C4}" type="datetimeFigureOut">
              <a:rPr lang="en-US" dirty="0"/>
              <a:t>8/11/2021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518A9-B687-4302-9395-2322403C6656}" type="datetimeFigureOut">
              <a:rPr lang="en-US" dirty="0"/>
              <a:t>8/11/2021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A684-0CB7-41E9-A4DF-5D1C2CA5BF6F}" type="datetimeFigureOut">
              <a:rPr lang="en-US" dirty="0"/>
              <a:t>8/11/2021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D7C35-9E19-4518-A4B2-3B09CD8CC756}" type="datetimeFigureOut">
              <a:rPr lang="en-US" dirty="0"/>
              <a:t>8/11/2021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96DA8-8897-4DDF-BFB6-5D83863C837A}" type="datetimeFigureOut">
              <a:rPr lang="en-US" dirty="0"/>
              <a:t>8/11/2021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BA708-C5F0-412D-90E2-1919F0D196AE}" type="datetimeFigureOut">
              <a:rPr lang="en-US" dirty="0"/>
              <a:t>8/11/2021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8F8FA-EF43-4642-9368-3F4E33039BD9}" type="datetimeFigureOut">
              <a:rPr lang="en-US" dirty="0"/>
              <a:t>8/11/2021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1E721-B01C-4D5D-A3CA-2E5518383F10}" type="datetimeFigureOut">
              <a:rPr lang="en-US" dirty="0"/>
              <a:t>8/11/2021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513FEF9-69D0-4F8C-A336-59491FBEDC47}" type="datetimeFigureOut">
              <a:rPr lang="en-US" dirty="0"/>
              <a:t>8/11/2021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E21DC-8981-44E6-BC8C-2BA8F673FFBB}" type="datetimeFigureOut">
              <a:rPr lang="en-US" dirty="0"/>
              <a:t>8/11/2021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9C5D3-0140-4E75-8D7F-C0623D06DFD7}" type="datetimeFigureOut">
              <a:rPr lang="en-US" dirty="0"/>
              <a:t>8/11/2021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66F9-5B40-48E0-8DFD-99EF944CDD22}" type="datetimeFigureOut">
              <a:rPr lang="en-US" dirty="0"/>
              <a:t>8/11/2021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8D6B-2C72-4E21-9893-A649C6E2A47D}" type="datetimeFigureOut">
              <a:rPr lang="en-US" dirty="0"/>
              <a:t>8/11/2021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811C9-A66C-49F0-970E-F7B68D9109A0}" type="datetimeFigureOut">
              <a:rPr lang="en-US" dirty="0"/>
              <a:t>8/11/2021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1AE78-96A2-4A23-B183-3B6DB4374FE7}" type="datetimeFigureOut">
              <a:rPr lang="en-US" dirty="0"/>
              <a:t>8/11/2021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E0757-B101-4811-9189-10EB2F458E2D}" type="datetimeFigureOut">
              <a:rPr lang="en-US" dirty="0"/>
              <a:t>8/11/2021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DC078-589F-40E3-816C-EE21D62B5BBA}" type="datetimeFigureOut">
              <a:rPr lang="en-US" dirty="0"/>
              <a:t>8/11/2021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04436-CA73-4D53-89B4-2A5C7347BF2F}" type="datetimeFigureOut">
              <a:rPr lang="en-US" dirty="0"/>
              <a:t>8/11/2021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4166415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6A9C41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B587E4A9-1405-4B4F-8BC3-512EE08D2E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1</TotalTime>
  <Words>0</Words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Trebuchet MS</vt:lpstr>
      <vt:lpstr>Berlin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2021-08-12T05:45:12Z</dcterms:created>
  <dcterms:modified xsi:type="dcterms:W3CDTF">2021-08-12T05:47:10Z</dcterms:modified>
</cp:coreProperties>
</file>